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20104100" cy="15081250"/>
  <p:notesSz cx="20104100" cy="150812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2A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7"/>
    <p:restoredTop sz="94689"/>
  </p:normalViewPr>
  <p:slideViewPr>
    <p:cSldViewPr>
      <p:cViewPr varScale="1">
        <p:scale>
          <a:sx n="56" d="100"/>
          <a:sy n="56" d="100"/>
        </p:scale>
        <p:origin x="1672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ue and orange graduation card&#10;&#10;AI-generated content may be incorrect.">
            <a:extLst>
              <a:ext uri="{FF2B5EF4-FFF2-40B4-BE49-F238E27FC236}">
                <a16:creationId xmlns:a16="http://schemas.microsoft.com/office/drawing/2014/main" id="{10F74E84-5C8B-D976-6516-45125981DA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8738"/>
            <a:ext cx="20186650" cy="15139988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750" userDrawn="1">
          <p15:clr>
            <a:srgbClr val="FBAE40"/>
          </p15:clr>
        </p15:guide>
        <p15:guide id="2" pos="63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orange graduation card&#10;&#10;AI-generated content may be incorrect.">
            <a:extLst>
              <a:ext uri="{FF2B5EF4-FFF2-40B4-BE49-F238E27FC236}">
                <a16:creationId xmlns:a16="http://schemas.microsoft.com/office/drawing/2014/main" id="{2D1E88AD-94E8-0337-6F60-99488A719E5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8738"/>
            <a:ext cx="20186650" cy="15139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D4420D-3842-EBEF-5BB0-1EF19D28052B}"/>
              </a:ext>
            </a:extLst>
          </p:cNvPr>
          <p:cNvSpPr txBox="1"/>
          <p:nvPr/>
        </p:nvSpPr>
        <p:spPr>
          <a:xfrm rot="21379793">
            <a:off x="798297" y="10103105"/>
            <a:ext cx="189313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>
                <a:solidFill>
                  <a:srgbClr val="162A54"/>
                </a:solidFill>
                <a:latin typeface="Futura Condensed ExtraBold" panose="020B0602020204020303" pitchFamily="34" charset="-79"/>
                <a:cs typeface="Futura Condensed ExtraBold" panose="020B0602020204020303" pitchFamily="34" charset="-79"/>
              </a:rPr>
              <a:t>STUDENT NAME</a:t>
            </a:r>
          </a:p>
        </p:txBody>
      </p:sp>
    </p:spTree>
    <p:extLst>
      <p:ext uri="{BB962C8B-B14F-4D97-AF65-F5344CB8AC3E}">
        <p14:creationId xmlns:p14="http://schemas.microsoft.com/office/powerpoint/2010/main" val="3632902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2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Futura Condensed ExtraBold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Waidatt, Cecilia</cp:lastModifiedBy>
  <cp:revision>8</cp:revision>
  <dcterms:created xsi:type="dcterms:W3CDTF">2025-02-06T16:40:35Z</dcterms:created>
  <dcterms:modified xsi:type="dcterms:W3CDTF">2025-02-10T19:27:11Z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2025-02-06T00:00:00Z</vt:filetime>
  </property>
  <property fmtid="{D5CDD505-2E9C-101B-9397-08002B2CF9AE}" pid="3" name="Creator">
    <vt:lpwstr>Adobe InDesign 20.1 (Macintosh)</vt:lpwstr>
  </property>
  <property fmtid="{D5CDD505-2E9C-101B-9397-08002B2CF9AE}" pid="4" name="LastSaved">
    <vt:filetime>2025-02-06T00:00:00Z</vt:filetime>
  </property>
  <property fmtid="{D5CDD505-2E9C-101B-9397-08002B2CF9AE}" pid="5" name="Producer">
    <vt:lpwstr>Adobe PDF Library 17.0</vt:lpwstr>
  </property>
</Properties>
</file>