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1" r:id="rId2"/>
    <p:sldId id="27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8F548-5FD2-4A0C-A791-85E0AE5E7829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3ABD7-0E17-43B7-A293-9236D9950D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3ABD7-0E17-43B7-A293-9236D9950D1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E75C-B3ED-4CF7-AA81-FE16DDD7BDD8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B2C6-D337-44B6-8880-36B35BCC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E75C-B3ED-4CF7-AA81-FE16DDD7BDD8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B2C6-D337-44B6-8880-36B35BCC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E75C-B3ED-4CF7-AA81-FE16DDD7BDD8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B2C6-D337-44B6-8880-36B35BCC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E75C-B3ED-4CF7-AA81-FE16DDD7BDD8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B2C6-D337-44B6-8880-36B35BCC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E75C-B3ED-4CF7-AA81-FE16DDD7BDD8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B2C6-D337-44B6-8880-36B35BCC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E75C-B3ED-4CF7-AA81-FE16DDD7BDD8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B2C6-D337-44B6-8880-36B35BCC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E75C-B3ED-4CF7-AA81-FE16DDD7BDD8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B2C6-D337-44B6-8880-36B35BCC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E75C-B3ED-4CF7-AA81-FE16DDD7BDD8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B2C6-D337-44B6-8880-36B35BCC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E75C-B3ED-4CF7-AA81-FE16DDD7BDD8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B2C6-D337-44B6-8880-36B35BCC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E75C-B3ED-4CF7-AA81-FE16DDD7BDD8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B2C6-D337-44B6-8880-36B35BCC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E75C-B3ED-4CF7-AA81-FE16DDD7BDD8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B2C6-D337-44B6-8880-36B35BCC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5E75C-B3ED-4CF7-AA81-FE16DDD7BDD8}" type="datetimeFigureOut">
              <a:rPr lang="en-US" smtClean="0"/>
              <a:pPr/>
              <a:t>3/27/2012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5B2C6-D337-44B6-8880-36B35BCCD1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Cambodia Teleconference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29 MAR 12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609600"/>
            <a:ext cx="8305800" cy="6229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9574" y="76200"/>
            <a:ext cx="3559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Sleeping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Accomodations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628650"/>
            <a:ext cx="8305800" cy="6229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2696" y="76200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Shower Facility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609600"/>
            <a:ext cx="8305800" cy="6229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6075" y="76200"/>
            <a:ext cx="5506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60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kw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Generator Powers Entire Facility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956" y="685800"/>
            <a:ext cx="8153400" cy="6115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7657" y="76200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Dining Facility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685800"/>
            <a:ext cx="8077200" cy="605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881" y="76200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Cafeteria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514350"/>
            <a:ext cx="8458200" cy="6343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7454" y="76200"/>
            <a:ext cx="5723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Cambodian Cadets Excited For Our Visit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Threat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LTC Reynolds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CPT Dorema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Roll Call</a:t>
            </a:r>
          </a:p>
          <a:p>
            <a:r>
              <a:rPr lang="en-US" dirty="0" smtClean="0"/>
              <a:t>Mission Overview – LTC Wooten</a:t>
            </a:r>
          </a:p>
          <a:p>
            <a:r>
              <a:rPr lang="en-US" dirty="0" smtClean="0"/>
              <a:t>Threat – LTC Reynolds</a:t>
            </a:r>
          </a:p>
          <a:p>
            <a:r>
              <a:rPr lang="en-US" dirty="0" smtClean="0"/>
              <a:t>Logistics – CPT Dorema</a:t>
            </a:r>
          </a:p>
          <a:p>
            <a:r>
              <a:rPr lang="en-US" dirty="0" smtClean="0"/>
              <a:t>Questions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838200"/>
            <a:ext cx="79248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66" y="76200"/>
            <a:ext cx="9039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National Defense University – Social Sciences Language Course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Cambodia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609600"/>
            <a:ext cx="8305800" cy="6229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9543" y="76200"/>
            <a:ext cx="3079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Educational Facilities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685800"/>
            <a:ext cx="8077200" cy="605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0473" y="76200"/>
            <a:ext cx="1657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Classroom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533400"/>
            <a:ext cx="8382000" cy="628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2982" y="76200"/>
            <a:ext cx="32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English Language Lab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685800"/>
            <a:ext cx="8153400" cy="6115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5770" y="76200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Library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644" y="609600"/>
            <a:ext cx="8305800" cy="6229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8681" y="76200"/>
            <a:ext cx="400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Computer Lab/Internet Cafe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odia 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609600"/>
            <a:ext cx="82296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9516" y="7620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Barracks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81</Words>
  <Application>Microsoft Office PowerPoint</Application>
  <PresentationFormat>On-screen Show (4:3)</PresentationFormat>
  <Paragraphs>40</Paragraphs>
  <Slides>18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Cambodia Teleconference</vt:lpstr>
      <vt:lpstr>Agenda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Threat</vt:lpstr>
      <vt:lpstr>Logistics</vt:lpstr>
      <vt:lpstr>Questions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jay.pitz</dc:creator>
  <cp:lastModifiedBy>Colin Wooten</cp:lastModifiedBy>
  <cp:revision>5</cp:revision>
  <dcterms:created xsi:type="dcterms:W3CDTF">2011-05-19T14:33:43Z</dcterms:created>
  <dcterms:modified xsi:type="dcterms:W3CDTF">2012-03-28T01:38:13Z</dcterms:modified>
</cp:coreProperties>
</file>